
<file path=[Content_Types].xml><?xml version="1.0" encoding="utf-8"?>
<Types xmlns="http://schemas.openxmlformats.org/package/2006/content-types"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Default Extension="jpeg" ContentType="image/jpeg"/>
  <Override PartName="/ppt/slides/slide8.xml" ContentType="application/vnd.openxmlformats-officedocument.presentationml.slide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41667-7291-42E8-B00B-345BA58408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356A03-8A46-5E4C-9E65-EEF3BDC3D22C}" type="datetimeFigureOut">
              <a:rPr lang="en-US" smtClean="0"/>
              <a:t>6/17/15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8AEE4B-93C8-C142-8F63-D4D10A5D21A0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846" y="1160313"/>
            <a:ext cx="8610600" cy="1828800"/>
          </a:xfrm>
        </p:spPr>
        <p:txBody>
          <a:bodyPr/>
          <a:lstStyle/>
          <a:p>
            <a:r>
              <a:rPr lang="en-US" dirty="0" smtClean="0"/>
              <a:t>Mary-Mother </a:t>
            </a:r>
            <a:r>
              <a:rPr lang="en-US" dirty="0" smtClean="0"/>
              <a:t>of the Church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/>
          <a:lstStyle/>
          <a:p>
            <a:r>
              <a:rPr lang="en-US" dirty="0" smtClean="0"/>
              <a:t>Grade 8 Chapter</a:t>
            </a:r>
            <a:r>
              <a:rPr lang="en-US" dirty="0" smtClean="0"/>
              <a:t> </a:t>
            </a:r>
            <a:r>
              <a:rPr lang="en-US" dirty="0" smtClean="0"/>
              <a:t>9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Immaculate Conception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paragraph 1 &amp;2 under “Privileges Given to Mary” on pg 62-63.</a:t>
            </a:r>
          </a:p>
          <a:p>
            <a:r>
              <a:rPr lang="en-US" dirty="0" smtClean="0"/>
              <a:t>Mary was conceived without Original Sin. This was done through the grace won by Christ on the Cross.</a:t>
            </a:r>
          </a:p>
          <a:p>
            <a:r>
              <a:rPr lang="en-US" dirty="0" smtClean="0"/>
              <a:t>The grace was applied to Mary in anticipation of Christ’s salvific event. </a:t>
            </a:r>
          </a:p>
          <a:p>
            <a:r>
              <a:rPr lang="en-US" dirty="0" smtClean="0"/>
              <a:t>Mary was the perfect vessel for Jesus. </a:t>
            </a:r>
          </a:p>
          <a:p>
            <a:r>
              <a:rPr lang="en-US" dirty="0" smtClean="0"/>
              <a:t>Mary was given perfect reception of grace at the moment of her conception as a baby.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Annunciation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first paragraph on pg 61.</a:t>
            </a:r>
          </a:p>
          <a:p>
            <a:r>
              <a:rPr lang="en-US" dirty="0" smtClean="0"/>
              <a:t>The Annunciation is the announcement to Mary that God chose her to be the Mother of God. </a:t>
            </a:r>
          </a:p>
          <a:p>
            <a:r>
              <a:rPr lang="en-US" dirty="0" smtClean="0"/>
              <a:t>Mary is the New Eve. She is the Mother of all who live a life of grace.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Annunciation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657" y="1935480"/>
            <a:ext cx="3307984" cy="45312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Privileges of 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first paragraph under “Privileges Given to Mary”</a:t>
            </a:r>
          </a:p>
          <a:p>
            <a:r>
              <a:rPr lang="en-US" dirty="0" smtClean="0"/>
              <a:t>There are three privileges of Mary. She was Immaculately conceived. She was a perpetual virgin. Mary was assumed body and soul into Heaven.</a:t>
            </a:r>
          </a:p>
          <a:p>
            <a:r>
              <a:rPr lang="en-US" dirty="0" smtClean="0"/>
              <a:t>Being a perpetual virgin means that Mary was a virgin before the birth of Jesus, during the birth of Jesus, and after the birth of Jesus.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 of 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278" y="1935480"/>
            <a:ext cx="6509635" cy="390578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Mary as Intercessor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venerate Mary above all other creatures because of her special place in salvation. </a:t>
            </a:r>
          </a:p>
          <a:p>
            <a:r>
              <a:rPr lang="en-US" dirty="0" smtClean="0"/>
              <a:t>Mary will intercede in Heaven for all on earth.</a:t>
            </a:r>
          </a:p>
          <a:p>
            <a:r>
              <a:rPr lang="en-US" dirty="0" smtClean="0"/>
              <a:t>She interceded for people when she was on earth as well. Ex. Wedding Feast of Cana</a:t>
            </a:r>
          </a:p>
          <a:p>
            <a:r>
              <a:rPr lang="en-US" dirty="0" smtClean="0"/>
              <a:t>Mary will continue to intercede with Jesus for her children.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Wedding </a:t>
            </a:r>
            <a:r>
              <a:rPr lang="en-US" smtClean="0"/>
              <a:t>Feast at Cana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131" y="2603834"/>
            <a:ext cx="5372229" cy="372076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37</TotalTime>
  <Words>270</Words>
  <Application>Microsoft Macintosh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Mary-Mother of the Church</vt:lpstr>
      <vt:lpstr>Immaculate Conception </vt:lpstr>
      <vt:lpstr>Annunciation</vt:lpstr>
      <vt:lpstr>Annunciation</vt:lpstr>
      <vt:lpstr>Privileges of Mary</vt:lpstr>
      <vt:lpstr>Assumption of Mary</vt:lpstr>
      <vt:lpstr>Mary as Intercessor</vt:lpstr>
      <vt:lpstr>Wedding Feast at Cana</vt:lpstr>
    </vt:vector>
  </TitlesOfParts>
  <Company>University of Nebraska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Mary-Mother of the Church</dc:title>
  <dc:creator>cole kennett</dc:creator>
  <cp:lastModifiedBy>cole kennett</cp:lastModifiedBy>
  <cp:revision>2</cp:revision>
  <dcterms:created xsi:type="dcterms:W3CDTF">2015-06-17T16:10:47Z</dcterms:created>
  <dcterms:modified xsi:type="dcterms:W3CDTF">2015-06-17T16:47:54Z</dcterms:modified>
</cp:coreProperties>
</file>