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2" r:id="rId1"/>
  </p:sldMasterIdLst>
  <p:notesMasterIdLst>
    <p:notesMasterId r:id="rId10"/>
  </p:notesMasterIdLst>
  <p:sldIdLst>
    <p:sldId id="256" r:id="rId2"/>
    <p:sldId id="257" r:id="rId3"/>
    <p:sldId id="258" r:id="rId4"/>
    <p:sldId id="259" r:id="rId5"/>
    <p:sldId id="261" r:id="rId6"/>
    <p:sldId id="260"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7" d="100"/>
          <a:sy n="67" d="100"/>
        </p:scale>
        <p:origin x="-4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A15345-EFAD-4B2E-B734-B381C75AC3B0}" type="datetimeFigureOut">
              <a:rPr lang="en-US"/>
              <a:t>6/5/2015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2046B5-504C-424D-9BE3-566FCBCDD4A1}" type="slidenum">
              <a:rPr lang="en-US"/>
              <a:t>‹#›</a:t>
            </a:fld>
            <a:endParaRPr lang="en-US"/>
          </a:p>
        </p:txBody>
      </p:sp>
    </p:spTree>
    <p:extLst>
      <p:ext uri="{BB962C8B-B14F-4D97-AF65-F5344CB8AC3E}">
        <p14:creationId xmlns:p14="http://schemas.microsoft.com/office/powerpoint/2010/main" val="769170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330633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1550982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1276221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2158518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1055355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3918810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22006314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2046B5-504C-424D-9BE3-566FCBCDD4A1}" type="slidenum">
              <a:rPr lang="en-US"/>
              <a:t>‹#›</a:t>
            </a:fld>
            <a:endParaRPr lang="en-US"/>
          </a:p>
        </p:txBody>
      </p:sp>
    </p:spTree>
    <p:extLst>
      <p:ext uri="{BB962C8B-B14F-4D97-AF65-F5344CB8AC3E}">
        <p14:creationId xmlns:p14="http://schemas.microsoft.com/office/powerpoint/2010/main" val="114561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5AE17C7-B787-4E50-994D-5E804113A1E9}"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normAutofit/>
          </a:bodyPr>
          <a:lstStyle/>
          <a:p>
            <a:fld id="{5744759D-0EFF-4FB2-9CCE-04E00944F0F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6/5/2015</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995D68B-21AC-438B-BECE-4F17DA129F19}"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79F0FCF-2EA5-4FF5-AF14-1CA9C8854AAB}" type="datetime4">
              <a:rPr lang="en-US" smtClean="0"/>
              <a:pPr/>
              <a:t>June 5, 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9E781C6-1634-4A56-B2BE-62150BE83935}" type="datetime4">
              <a:rPr lang="en-US" smtClean="0"/>
              <a:pPr/>
              <a:t>June 5, 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dirty="0"/>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9372AC2-3C75-4F5F-A929-48958086FE36}" type="datetime4">
              <a:rPr lang="en-US" smtClean="0"/>
              <a:pPr/>
              <a:t>June 5, 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dirty="0"/>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17509CF4-4C1A-45DC-BADA-6EFF91CB9ABB}" type="datetime4">
              <a:rPr lang="en-US" smtClean="0"/>
              <a:pPr/>
              <a:t>June 5, 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53951C0-B478-4858-ABC7-96406A1C0480}" type="datetime4">
              <a:rPr lang="en-US" smtClean="0"/>
              <a:pPr/>
              <a:t>June 5, 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867641A-9D94-4BD6-862F-F651067079BC}" type="datetime4">
              <a:rPr lang="en-US" smtClean="0"/>
              <a:pPr/>
              <a:t>June 5, 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74F0C02-0EF4-4745-9D82-E8D3F59464E3}" type="datetime4">
              <a:rPr lang="en-US" smtClean="0"/>
              <a:pPr/>
              <a:t>June 5, 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87367800-479D-41B0-B3F2-2DCE95BA1381}" type="datetime4">
              <a:rPr lang="en-US" smtClean="0"/>
              <a:pPr/>
              <a:t>June 5, 2015</a:t>
            </a:fld>
            <a:endParaRPr lang="en-US"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5744759D-0EFF-4FB2-9CCE-04E00944F0F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263" r:id="rId1"/>
    <p:sldLayoutId id="2147484264" r:id="rId2"/>
    <p:sldLayoutId id="2147484265" r:id="rId3"/>
    <p:sldLayoutId id="2147484266" r:id="rId4"/>
    <p:sldLayoutId id="2147484267" r:id="rId5"/>
    <p:sldLayoutId id="2147484268" r:id="rId6"/>
    <p:sldLayoutId id="2147484269" r:id="rId7"/>
    <p:sldLayoutId id="2147484270" r:id="rId8"/>
    <p:sldLayoutId id="2147484271" r:id="rId9"/>
    <p:sldLayoutId id="2147484272" r:id="rId10"/>
    <p:sldLayoutId id="2147484273"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525854" y="1668290"/>
            <a:ext cx="4932346" cy="1532110"/>
          </a:xfrm>
        </p:spPr>
        <p:txBody>
          <a:bodyPr>
            <a:normAutofit/>
          </a:bodyPr>
          <a:lstStyle/>
          <a:p>
            <a:r>
              <a:rPr lang="en-US" dirty="0" smtClean="0"/>
              <a:t>Jesus Grows in Age and Wisdom	</a:t>
            </a:r>
            <a:endParaRPr lang="en-US" dirty="0"/>
          </a:p>
        </p:txBody>
      </p:sp>
      <p:sp>
        <p:nvSpPr>
          <p:cNvPr id="2" name="Subtitle 1"/>
          <p:cNvSpPr>
            <a:spLocks noGrp="1"/>
          </p:cNvSpPr>
          <p:nvPr>
            <p:ph type="subTitle" idx="1"/>
          </p:nvPr>
        </p:nvSpPr>
        <p:spPr/>
        <p:txBody>
          <a:bodyPr>
            <a:normAutofit fontScale="92500" lnSpcReduction="10000"/>
          </a:bodyPr>
          <a:lstStyle/>
          <a:p>
            <a:r>
              <a:rPr lang="en-US" dirty="0" smtClean="0"/>
              <a:t>Chapter 16</a:t>
            </a:r>
          </a:p>
          <a:p>
            <a:r>
              <a:rPr lang="en-US" dirty="0" smtClean="0"/>
              <a:t>Jesus lived an ordinary life like us with his family, Mary and Joseph, until he was baptized by John the Baptist in the Jordan River and received the Holy Spirit to begin His public life.</a:t>
            </a:r>
            <a:endParaRPr lang="en-US" dirty="0"/>
          </a:p>
        </p:txBody>
      </p:sp>
    </p:spTree>
    <p:extLst>
      <p:ext uri="{BB962C8B-B14F-4D97-AF65-F5344CB8AC3E}">
        <p14:creationId xmlns:p14="http://schemas.microsoft.com/office/powerpoint/2010/main" val="916851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Life</a:t>
            </a:r>
            <a:endParaRPr lang="en-US" dirty="0"/>
          </a:p>
        </p:txBody>
      </p:sp>
      <p:sp>
        <p:nvSpPr>
          <p:cNvPr id="3" name="Content Placeholder 2"/>
          <p:cNvSpPr>
            <a:spLocks noGrp="1"/>
          </p:cNvSpPr>
          <p:nvPr>
            <p:ph idx="1"/>
          </p:nvPr>
        </p:nvSpPr>
        <p:spPr/>
        <p:txBody>
          <a:bodyPr/>
          <a:lstStyle/>
          <a:p>
            <a:r>
              <a:rPr lang="en-US" sz="3600" dirty="0" smtClean="0"/>
              <a:t>Describe a normal day in your life. What are some things you do every day?</a:t>
            </a:r>
          </a:p>
          <a:p>
            <a:endParaRPr lang="en-US" sz="3600" dirty="0"/>
          </a:p>
          <a:p>
            <a:r>
              <a:rPr lang="en-US" sz="3600" dirty="0" smtClean="0"/>
              <a:t>What are some traditions your family has?</a:t>
            </a:r>
          </a:p>
          <a:p>
            <a:pPr marL="68580" indent="0">
              <a:buNone/>
            </a:pPr>
            <a:endParaRPr lang="en-US" dirty="0"/>
          </a:p>
        </p:txBody>
      </p:sp>
    </p:spTree>
    <p:extLst>
      <p:ext uri="{BB962C8B-B14F-4D97-AF65-F5344CB8AC3E}">
        <p14:creationId xmlns:p14="http://schemas.microsoft.com/office/powerpoint/2010/main" val="1093253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703258" y="3836394"/>
            <a:ext cx="2081375" cy="2814709"/>
          </a:xfrm>
          <a:prstGeom prst="rect">
            <a:avLst/>
          </a:prstGeom>
        </p:spPr>
      </p:pic>
      <p:sp>
        <p:nvSpPr>
          <p:cNvPr id="2" name="Title 1"/>
          <p:cNvSpPr>
            <a:spLocks noGrp="1"/>
          </p:cNvSpPr>
          <p:nvPr>
            <p:ph type="title"/>
          </p:nvPr>
        </p:nvSpPr>
        <p:spPr/>
        <p:txBody>
          <a:bodyPr/>
          <a:lstStyle/>
          <a:p>
            <a:r>
              <a:rPr lang="en-US" dirty="0" smtClean="0"/>
              <a:t>Jesus lived an ordinary life</a:t>
            </a:r>
            <a:endParaRPr lang="en-US" dirty="0"/>
          </a:p>
        </p:txBody>
      </p:sp>
      <p:sp>
        <p:nvSpPr>
          <p:cNvPr id="3" name="Content Placeholder 2"/>
          <p:cNvSpPr>
            <a:spLocks noGrp="1"/>
          </p:cNvSpPr>
          <p:nvPr>
            <p:ph idx="1"/>
          </p:nvPr>
        </p:nvSpPr>
        <p:spPr>
          <a:xfrm>
            <a:off x="685800" y="1600201"/>
            <a:ext cx="7772400" cy="2077621"/>
          </a:xfrm>
        </p:spPr>
        <p:txBody>
          <a:bodyPr/>
          <a:lstStyle/>
          <a:p>
            <a:pPr lvl="0"/>
            <a:r>
              <a:rPr lang="en-US" b="1" dirty="0" smtClean="0"/>
              <a:t>Read textbook</a:t>
            </a:r>
            <a:r>
              <a:rPr lang="en-US" dirty="0" smtClean="0"/>
              <a:t> </a:t>
            </a:r>
            <a:r>
              <a:rPr lang="en-US" b="1" dirty="0" smtClean="0"/>
              <a:t>p. 79</a:t>
            </a:r>
          </a:p>
          <a:p>
            <a:pPr lvl="0"/>
            <a:endParaRPr lang="en-US" b="1" dirty="0" smtClean="0"/>
          </a:p>
          <a:p>
            <a:pPr lvl="0"/>
            <a:r>
              <a:rPr lang="en-US" sz="2800" i="1" dirty="0" smtClean="0"/>
              <a:t>What is one way Jesus’ life growing up is like your life?</a:t>
            </a:r>
          </a:p>
          <a:p>
            <a:pPr marL="68580" lvl="0" indent="0">
              <a:buNone/>
            </a:pPr>
            <a:r>
              <a:rPr lang="en-US" sz="2800" i="1" dirty="0" smtClean="0"/>
              <a:t>What do you think Jesus did when he was your age?</a:t>
            </a:r>
          </a:p>
          <a:p>
            <a:pPr marL="68580" lvl="0" indent="0">
              <a:buNone/>
            </a:pPr>
            <a:endParaRPr lang="en-US" dirty="0" smtClean="0"/>
          </a:p>
          <a:p>
            <a:endParaRPr lang="en-US" dirty="0"/>
          </a:p>
        </p:txBody>
      </p:sp>
      <p:pic>
        <p:nvPicPr>
          <p:cNvPr id="5" name="Picture 4"/>
          <p:cNvPicPr>
            <a:picLocks noChangeAspect="1"/>
          </p:cNvPicPr>
          <p:nvPr/>
        </p:nvPicPr>
        <p:blipFill>
          <a:blip r:embed="rId4"/>
          <a:stretch>
            <a:fillRect/>
          </a:stretch>
        </p:blipFill>
        <p:spPr>
          <a:xfrm>
            <a:off x="6481334" y="4872164"/>
            <a:ext cx="2458848" cy="1778939"/>
          </a:xfrm>
          <a:prstGeom prst="rect">
            <a:avLst/>
          </a:prstGeom>
        </p:spPr>
      </p:pic>
      <p:pic>
        <p:nvPicPr>
          <p:cNvPr id="7" name="Picture 6"/>
          <p:cNvPicPr>
            <a:picLocks noChangeAspect="1"/>
          </p:cNvPicPr>
          <p:nvPr/>
        </p:nvPicPr>
        <p:blipFill>
          <a:blip r:embed="rId5"/>
          <a:stretch>
            <a:fillRect/>
          </a:stretch>
        </p:blipFill>
        <p:spPr>
          <a:xfrm>
            <a:off x="1959911" y="4148956"/>
            <a:ext cx="2743347" cy="1825573"/>
          </a:xfrm>
          <a:prstGeom prst="rect">
            <a:avLst/>
          </a:prstGeom>
        </p:spPr>
      </p:pic>
      <p:pic>
        <p:nvPicPr>
          <p:cNvPr id="4" name="Picture 3"/>
          <p:cNvPicPr>
            <a:picLocks noChangeAspect="1"/>
          </p:cNvPicPr>
          <p:nvPr/>
        </p:nvPicPr>
        <p:blipFill>
          <a:blip r:embed="rId6"/>
          <a:stretch>
            <a:fillRect/>
          </a:stretch>
        </p:blipFill>
        <p:spPr>
          <a:xfrm>
            <a:off x="0" y="5061743"/>
            <a:ext cx="2388383" cy="1589360"/>
          </a:xfrm>
          <a:prstGeom prst="rect">
            <a:avLst/>
          </a:prstGeom>
        </p:spPr>
      </p:pic>
    </p:spTree>
    <p:extLst>
      <p:ext uri="{BB962C8B-B14F-4D97-AF65-F5344CB8AC3E}">
        <p14:creationId xmlns:p14="http://schemas.microsoft.com/office/powerpoint/2010/main" val="33735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Jesus’ Public Life</a:t>
            </a:r>
            <a:endParaRPr lang="en-US" dirty="0"/>
          </a:p>
        </p:txBody>
      </p:sp>
      <p:sp>
        <p:nvSpPr>
          <p:cNvPr id="3" name="Content Placeholder 2"/>
          <p:cNvSpPr>
            <a:spLocks noGrp="1"/>
          </p:cNvSpPr>
          <p:nvPr>
            <p:ph idx="1"/>
          </p:nvPr>
        </p:nvSpPr>
        <p:spPr/>
        <p:txBody>
          <a:bodyPr vert="horz" lIns="0" tIns="45720" rIns="0" bIns="45720" rtlCol="0" anchor="t">
            <a:normAutofit/>
          </a:bodyPr>
          <a:lstStyle/>
          <a:p>
            <a:pPr lvl="0"/>
            <a:r>
              <a:rPr lang="en-US" b="1" dirty="0" smtClean="0"/>
              <a:t>Read textbook p. 80</a:t>
            </a:r>
          </a:p>
          <a:p>
            <a:pPr lvl="0"/>
            <a:r>
              <a:rPr lang="en-US" dirty="0" smtClean="0"/>
              <a:t>At </a:t>
            </a:r>
            <a:r>
              <a:rPr lang="en-US" dirty="0"/>
              <a:t>age 30, Jesus, though He was sinless, was baptized by John the Baptist and began His public life</a:t>
            </a:r>
            <a:r>
              <a:rPr lang="en-US" dirty="0" smtClean="0"/>
              <a:t>.</a:t>
            </a:r>
          </a:p>
          <a:p>
            <a:pPr lvl="0"/>
            <a:endParaRPr lang="en-US" dirty="0" smtClean="0"/>
          </a:p>
          <a:p>
            <a:pPr lvl="0"/>
            <a:endParaRPr lang="en-US" dirty="0"/>
          </a:p>
          <a:p>
            <a:pPr lvl="0"/>
            <a:r>
              <a:rPr lang="en-US" sz="2400" dirty="0" smtClean="0"/>
              <a:t>Why would Jesus get baptized if He didn’t have any sin?</a:t>
            </a:r>
          </a:p>
          <a:p>
            <a:pPr lvl="1"/>
            <a:r>
              <a:rPr lang="en-US" dirty="0" smtClean="0"/>
              <a:t>Jesus provided a model for us, showing us that we should be baptized, too.</a:t>
            </a:r>
          </a:p>
        </p:txBody>
      </p:sp>
    </p:spTree>
    <p:extLst>
      <p:ext uri="{BB962C8B-B14F-4D97-AF65-F5344CB8AC3E}">
        <p14:creationId xmlns:p14="http://schemas.microsoft.com/office/powerpoint/2010/main" val="1427520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Jesus’ Public Life</a:t>
            </a:r>
            <a:endParaRPr lang="en-US" dirty="0"/>
          </a:p>
        </p:txBody>
      </p:sp>
      <p:sp>
        <p:nvSpPr>
          <p:cNvPr id="3" name="Content Placeholder 2"/>
          <p:cNvSpPr>
            <a:spLocks noGrp="1"/>
          </p:cNvSpPr>
          <p:nvPr>
            <p:ph idx="1"/>
          </p:nvPr>
        </p:nvSpPr>
        <p:spPr/>
        <p:txBody>
          <a:bodyPr/>
          <a:lstStyle/>
          <a:p>
            <a:r>
              <a:rPr lang="en-US" dirty="0"/>
              <a:t>In His baptism, Jesus was anointed by the Holy Spirit and was prepared for His mission of salvation.</a:t>
            </a:r>
          </a:p>
          <a:p>
            <a:pPr lvl="0"/>
            <a:endParaRPr lang="en-US" dirty="0"/>
          </a:p>
          <a:p>
            <a:pPr lvl="0"/>
            <a:r>
              <a:rPr lang="en-US" dirty="0"/>
              <a:t>Do you know what Jesus’ mission was?</a:t>
            </a:r>
          </a:p>
          <a:p>
            <a:pPr lvl="1"/>
            <a:r>
              <a:rPr lang="en-US" dirty="0"/>
              <a:t>Help people know God the Father</a:t>
            </a:r>
          </a:p>
          <a:p>
            <a:pPr lvl="1"/>
            <a:r>
              <a:rPr lang="en-US" dirty="0"/>
              <a:t>Heal people, forgive sins</a:t>
            </a:r>
          </a:p>
          <a:p>
            <a:pPr lvl="1"/>
            <a:r>
              <a:rPr lang="en-US" dirty="0"/>
              <a:t>Tell people about the Kingdom of God</a:t>
            </a:r>
          </a:p>
          <a:p>
            <a:pPr lvl="1"/>
            <a:r>
              <a:rPr lang="en-US" dirty="0"/>
              <a:t>Establish the Church and the Sacraments</a:t>
            </a:r>
          </a:p>
          <a:p>
            <a:pPr lvl="1"/>
            <a:r>
              <a:rPr lang="en-US" dirty="0"/>
              <a:t>Die on the cross for our sins and rise again so that we can live forever in Heaven with Him.</a:t>
            </a:r>
          </a:p>
          <a:p>
            <a:endParaRPr lang="en-US" dirty="0"/>
          </a:p>
        </p:txBody>
      </p:sp>
    </p:spTree>
    <p:extLst>
      <p:ext uri="{BB962C8B-B14F-4D97-AF65-F5344CB8AC3E}">
        <p14:creationId xmlns:p14="http://schemas.microsoft.com/office/powerpoint/2010/main" val="159644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heckerboard(across)">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checkerboard(across)">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checkerboard(across)">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checkerboard(across)">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checkerboard(across)">
                                      <p:cBhvr>
                                        <p:cTn id="35" dur="5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
                                            <p:txEl>
                                              <p:pRg st="2" end="2"/>
                                            </p:txEl>
                                          </p:spTgt>
                                        </p:tgtEl>
                                        <p:attrNameLst>
                                          <p:attrName>style.visibility</p:attrName>
                                        </p:attrNameLst>
                                      </p:cBhvr>
                                      <p:to>
                                        <p:strVal val="visible"/>
                                      </p:to>
                                    </p:set>
                                    <p:animEffect transition="in" filter="dissolve">
                                      <p:cBhvr>
                                        <p:cTn id="40" dur="500"/>
                                        <p:tgtEl>
                                          <p:spTgt spid="3">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 calcmode="lin" valueType="num">
                                      <p:cBhvr additive="base">
                                        <p:cTn id="4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 calcmode="lin" valueType="num">
                                      <p:cBhvr additive="base">
                                        <p:cTn id="5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additive="base">
                                        <p:cTn id="5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calcmode="lin" valueType="num">
                                      <p:cBhvr additive="base">
                                        <p:cTn id="6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3">
                                            <p:txEl>
                                              <p:pRg st="7" end="7"/>
                                            </p:txEl>
                                          </p:spTgt>
                                        </p:tgtEl>
                                        <p:attrNameLst>
                                          <p:attrName>style.visibility</p:attrName>
                                        </p:attrNameLst>
                                      </p:cBhvr>
                                      <p:to>
                                        <p:strVal val="visible"/>
                                      </p:to>
                                    </p:set>
                                    <p:anim calcmode="lin" valueType="num">
                                      <p:cBhvr additive="base">
                                        <p:cTn id="6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Baptism</a:t>
            </a:r>
            <a:endParaRPr lang="en-US" dirty="0"/>
          </a:p>
        </p:txBody>
      </p:sp>
      <p:sp>
        <p:nvSpPr>
          <p:cNvPr id="3" name="Content Placeholder 2"/>
          <p:cNvSpPr>
            <a:spLocks noGrp="1"/>
          </p:cNvSpPr>
          <p:nvPr>
            <p:ph idx="1"/>
          </p:nvPr>
        </p:nvSpPr>
        <p:spPr/>
        <p:txBody>
          <a:bodyPr/>
          <a:lstStyle/>
          <a:p>
            <a:pPr lvl="0"/>
            <a:r>
              <a:rPr lang="en-US" dirty="0"/>
              <a:t>Baptism makes me a child of God and prepares me for my mission: to love God and neighbor, and to reach my final goal of Heaven</a:t>
            </a:r>
            <a:r>
              <a:rPr lang="en-US" dirty="0" smtClean="0"/>
              <a:t>.</a:t>
            </a:r>
          </a:p>
          <a:p>
            <a:pPr lvl="0"/>
            <a:endParaRPr lang="en-US" dirty="0"/>
          </a:p>
          <a:p>
            <a:pPr lvl="0"/>
            <a:r>
              <a:rPr lang="en-US" dirty="0" smtClean="0"/>
              <a:t>What are the steps of Baptism?</a:t>
            </a:r>
          </a:p>
          <a:p>
            <a:pPr lvl="1"/>
            <a:r>
              <a:rPr lang="en-US" dirty="0" smtClean="0"/>
              <a:t>Water is poured over person’s head or they are submerged in water. </a:t>
            </a:r>
            <a:r>
              <a:rPr lang="en-US" dirty="0"/>
              <a:t>A</a:t>
            </a:r>
            <a:r>
              <a:rPr lang="en-US" dirty="0" smtClean="0"/>
              <a:t>t Baptism, all of our sins are washed away (Original and actual). </a:t>
            </a:r>
          </a:p>
          <a:p>
            <a:pPr lvl="1"/>
            <a:r>
              <a:rPr lang="en-US" dirty="0" smtClean="0"/>
              <a:t>The words: “I baptize you in the name of the Father, and of the Son and of the Holy Spirit. Amen.” This means we are claimed as God’s children. We recognize God as Trinity, three Divine Persons in one God.</a:t>
            </a:r>
          </a:p>
          <a:p>
            <a:pPr lvl="1"/>
            <a:r>
              <a:rPr lang="en-US" dirty="0" smtClean="0"/>
              <a:t>A white garment is given to remind us that our souls are clean and filled with grace.</a:t>
            </a:r>
            <a:endParaRPr lang="en-US" dirty="0"/>
          </a:p>
          <a:p>
            <a:endParaRPr lang="en-US" dirty="0"/>
          </a:p>
        </p:txBody>
      </p:sp>
    </p:spTree>
    <p:extLst>
      <p:ext uri="{BB962C8B-B14F-4D97-AF65-F5344CB8AC3E}">
        <p14:creationId xmlns:p14="http://schemas.microsoft.com/office/powerpoint/2010/main" val="2548180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Effects of Baptism</a:t>
            </a:r>
          </a:p>
        </p:txBody>
      </p:sp>
      <p:sp>
        <p:nvSpPr>
          <p:cNvPr id="3" name="Content Placeholder 2"/>
          <p:cNvSpPr>
            <a:spLocks noGrp="1"/>
          </p:cNvSpPr>
          <p:nvPr>
            <p:ph idx="1"/>
          </p:nvPr>
        </p:nvSpPr>
        <p:spPr/>
        <p:txBody>
          <a:bodyPr vert="horz" lIns="0" tIns="45720" rIns="0" bIns="45720" rtlCol="0" anchor="t">
            <a:normAutofit/>
          </a:bodyPr>
          <a:lstStyle/>
          <a:p>
            <a:r>
              <a:rPr lang="en-US">
                <a:latin typeface="Times" charset="0"/>
                <a:cs typeface="Times" charset="0"/>
              </a:rPr>
              <a:t> </a:t>
            </a:r>
            <a:r>
              <a:rPr lang="en-US" sz="3200">
                <a:latin typeface="Times" charset="0"/>
                <a:cs typeface="Times" charset="0"/>
              </a:rPr>
              <a:t>Discuss the effects of baptism.</a:t>
            </a:r>
          </a:p>
          <a:p>
            <a:r>
              <a:rPr lang="en-US" sz="3200" dirty="0">
                <a:latin typeface="Times" charset="0"/>
                <a:cs typeface="Times" charset="0"/>
              </a:rPr>
              <a:t>a. Original and actual sin is washed away</a:t>
            </a:r>
          </a:p>
          <a:p>
            <a:r>
              <a:rPr lang="en-US" sz="3200" dirty="0">
                <a:latin typeface="Times" charset="0"/>
                <a:cs typeface="Times" charset="0"/>
              </a:rPr>
              <a:t>b. We receive grace, or God’s life, in our souls</a:t>
            </a:r>
          </a:p>
          <a:p>
            <a:r>
              <a:rPr lang="en-US" sz="3200" dirty="0">
                <a:latin typeface="Times" charset="0"/>
                <a:cs typeface="Times" charset="0"/>
              </a:rPr>
              <a:t>c. We become children of God</a:t>
            </a:r>
          </a:p>
          <a:p>
            <a:r>
              <a:rPr lang="en-US" sz="3200" dirty="0" err="1">
                <a:latin typeface="Times" charset="0"/>
                <a:cs typeface="Times" charset="0"/>
              </a:rPr>
              <a:t>d.</a:t>
            </a:r>
            <a:r>
              <a:rPr lang="en-US" sz="3200" dirty="0">
                <a:latin typeface="Times" charset="0"/>
                <a:cs typeface="Times" charset="0"/>
              </a:rPr>
              <a:t> We become members of the Church</a:t>
            </a:r>
          </a:p>
          <a:p>
            <a:endParaRPr lang="en-US"/>
          </a:p>
        </p:txBody>
      </p:sp>
    </p:spTree>
    <p:extLst>
      <p:ext uri="{BB962C8B-B14F-4D97-AF65-F5344CB8AC3E}">
        <p14:creationId xmlns:p14="http://schemas.microsoft.com/office/powerpoint/2010/main" val="4239487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chapter 16</a:t>
            </a:r>
            <a:endParaRPr lang="en-US" dirty="0"/>
          </a:p>
        </p:txBody>
      </p:sp>
      <p:sp>
        <p:nvSpPr>
          <p:cNvPr id="3" name="Content Placeholder 2"/>
          <p:cNvSpPr>
            <a:spLocks noGrp="1"/>
          </p:cNvSpPr>
          <p:nvPr>
            <p:ph idx="1"/>
          </p:nvPr>
        </p:nvSpPr>
        <p:spPr/>
        <p:txBody>
          <a:bodyPr vert="horz" lIns="0" tIns="45720" rIns="0" bIns="45720" rtlCol="0" anchor="t">
            <a:normAutofit/>
          </a:bodyPr>
          <a:lstStyle/>
          <a:p>
            <a:r>
              <a:rPr lang="en-US" sz="2800" dirty="0"/>
              <a:t>Work with a partner to complete your workbook p. 63: </a:t>
            </a:r>
            <a:r>
              <a:rPr lang="en-US" sz="2800" i="1" dirty="0"/>
              <a:t>Jesus Crossword Puzzle</a:t>
            </a:r>
            <a:endParaRPr lang="en-US" sz="2800" dirty="0"/>
          </a:p>
        </p:txBody>
      </p:sp>
    </p:spTree>
    <p:extLst>
      <p:ext uri="{BB962C8B-B14F-4D97-AF65-F5344CB8AC3E}">
        <p14:creationId xmlns:p14="http://schemas.microsoft.com/office/powerpoint/2010/main" val="2592050825"/>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 Pop.thmx</Template>
  <TotalTime>120</TotalTime>
  <Words>412</Words>
  <Application>Microsoft Office PowerPoint</Application>
  <PresentationFormat>On-screen Show (4:3)</PresentationFormat>
  <Paragraphs>37</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Urban Pop</vt:lpstr>
      <vt:lpstr>Jesus Grows in Age and Wisdom </vt:lpstr>
      <vt:lpstr>Daily Life</vt:lpstr>
      <vt:lpstr>Jesus lived an ordinary life</vt:lpstr>
      <vt:lpstr>Jesus’ Public Life</vt:lpstr>
      <vt:lpstr>Jesus’ Public Life</vt:lpstr>
      <vt:lpstr>Baptism</vt:lpstr>
      <vt:lpstr>Effects of Baptism</vt:lpstr>
      <vt:lpstr>Review chapter 16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Jesus Grows in Age and Wisdom </dc:title>
  <dc:creator>Elizabeth Kosch</dc:creator>
  <cp:lastModifiedBy>Elizabeth Kosch</cp:lastModifiedBy>
  <cp:revision>10</cp:revision>
  <dcterms:created xsi:type="dcterms:W3CDTF">2015-01-10T16:14:13Z</dcterms:created>
  <dcterms:modified xsi:type="dcterms:W3CDTF">2015-06-05T15:08:21Z</dcterms:modified>
</cp:coreProperties>
</file>